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861f9d7a6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861f9d7a6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861f9d7a6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861f9d7a6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861f9d7a6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861f9d7a6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861f9d7a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861f9d7a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861f9d7a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861f9d7a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Rotten Tomatoes 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Avengers: Infinity War poster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Eragon poster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the target audience is, what they use it for, and where/how they use it.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861f9d7a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861f9d7a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99ff3b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99ff3b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861f9d7a6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861f9d7a6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YouTube logo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999ff3b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999ff3b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5: Google play Logo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61f9d7a6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861f9d7a6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61f9d7a6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61f9d7a6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 Netflix 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7: Disney 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861f9d7a6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861f9d7a6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rottentomatoes.com/assets/pizza-pie/images/icons/global/cf-lg.3c29eff04f2.png" TargetMode="External"/><Relationship Id="rId4" Type="http://schemas.openxmlformats.org/officeDocument/2006/relationships/hyperlink" Target="https://vignette.wikia.nocookie.net/marveldatabase/images/4/4e/Avengers_Infinity_War_poster_035.jpg/revision/latest?cb=20180413193718" TargetMode="External"/><Relationship Id="rId10" Type="http://schemas.openxmlformats.org/officeDocument/2006/relationships/hyperlink" Target="https://i.kinja-img.com/gawker-media/image/upload/s--mATS6PAZ--/c_scale,f_auto,fl_progressive,q_80,w_800/tghjmldn9kihxbe7xacl.png" TargetMode="External"/><Relationship Id="rId9" Type="http://schemas.openxmlformats.org/officeDocument/2006/relationships/hyperlink" Target="https://i.kinja-img.com/gawker-media/image/upload/s--mATS6PAZ--/c_scale,f_auto,fl_progressive,q_80,w_800/tghjmldn9kihxbe7xacl.png" TargetMode="External"/><Relationship Id="rId5" Type="http://schemas.openxmlformats.org/officeDocument/2006/relationships/hyperlink" Target="https://www.pastposters.com/cw3/assets/product_full/(JamieR)__Eragon(onesheet)1.jpg" TargetMode="External"/><Relationship Id="rId6" Type="http://schemas.openxmlformats.org/officeDocument/2006/relationships/hyperlink" Target="https://upload.wikimedia.org/wikipedia/commons/thumb/e/e1/Logo_of_YouTube_%282015-2017%29.svg/1280px-Logo_of_YouTube_%282015-2017%29.svg.png" TargetMode="External"/><Relationship Id="rId7" Type="http://schemas.openxmlformats.org/officeDocument/2006/relationships/hyperlink" Target="https://www.lywam.org/wp-content/uploads/2015/02/googlePlay-e1423000313115.png" TargetMode="External"/><Relationship Id="rId8" Type="http://schemas.openxmlformats.org/officeDocument/2006/relationships/hyperlink" Target="https://accelerator-origin.kkomando.com/wp-content/uploads/2014/05/new-netflix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22000" y="853325"/>
            <a:ext cx="31743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BooYah</a:t>
            </a:r>
            <a:r>
              <a:rPr lang="en" sz="6000"/>
              <a:t>!</a:t>
            </a:r>
            <a:endParaRPr sz="6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#5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Jigar Joshi (B00812722)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Shivani Desai (B00799169)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Bola Okesanjo (B00876268)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Vivek Shah (B00799155)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Ryan Stevens (B00695460)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521925" y="3591900"/>
            <a:ext cx="3622200" cy="15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Part 1: Sales Pitch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Part 2: Project Defence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Part 3: Demo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193600" y="1564738"/>
            <a:ext cx="3731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Time-Based Media Rating App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5750650" y="181725"/>
            <a:ext cx="3287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BooYah!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30141" l="6820" r="0" t="8482"/>
          <a:stretch/>
        </p:blipFill>
        <p:spPr>
          <a:xfrm>
            <a:off x="82175" y="101150"/>
            <a:ext cx="5087224" cy="183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300" y="1980126"/>
            <a:ext cx="1643366" cy="2892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2"/>
          <p:cNvSpPr/>
          <p:nvPr/>
        </p:nvSpPr>
        <p:spPr>
          <a:xfrm rot="-2080138">
            <a:off x="1273391" y="2472801"/>
            <a:ext cx="1743566" cy="1753053"/>
          </a:xfrm>
          <a:prstGeom prst="curvedRightArrow">
            <a:avLst>
              <a:gd fmla="val 16429" name="adj1"/>
              <a:gd fmla="val 3223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540450" y="3256563"/>
            <a:ext cx="1289100" cy="64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3200" y="1184400"/>
            <a:ext cx="1842450" cy="36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Streams: Design &amp; Testing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100" y="947050"/>
            <a:ext cx="5776500" cy="391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0" y="1302650"/>
            <a:ext cx="321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</a:t>
            </a:r>
            <a:r>
              <a:rPr b="1" lang="en"/>
              <a:t>Detect media and rate it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Home 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Click detect media 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Detection is successful 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Brought to Media info page 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Click "rate" 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Brought to Booyah! screen 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Does the rating 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Presses "stop" →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Brought to Media Info page, which now shows user's new rating.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10000"/>
            <a:ext cx="2965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DEMO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1229875"/>
            <a:ext cx="8695500" cy="3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 Rotten Tomatoes Logo: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https://www.rottentomatoes.com/assets/pizza-pie/images/icons/global/cf-lg.3c29eff04f2.png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2 Infinity war Poster: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https://vignette.wikia.nocookie.net/marveldatabase/images/4/4e/Avengers_Infinity_War_poster_035.jpg/revision/latest?cb=20180413193718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3 Eragon poster: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https://www.pastposters.com/cw3/assets/product_full/(JamieR)__Eragon(onesheet)1.jpg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4 YouTube Logo: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https://upload.wikimedia.org/wikipedia/commons/thumb/e/e1/Logo_of_YouTube_%282015-2017%29.svg/1280px-Logo_of_YouTube_%282015-2017%29.svg.png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5 Google Play logo :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https://www.lywam.org/wp-content/uploads/2015/02/googlePlay-e1423000313115.png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6 Netflix Logo: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https://accelerator-origin.kkomando.com/wp-content/uploads/2014/05/new-netflix.jpg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7: Disney Logo: 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https://i.kinja-img.com/gawker-media/image/upload/s--mATS6PAZ--/c_scale,f_auto,fl_</a:t>
            </a:r>
            <a:r>
              <a:rPr lang="en" sz="1100" u="sng">
                <a:solidFill>
                  <a:srgbClr val="0000FF"/>
                </a:solidFill>
                <a:hlinkClick r:id="rId10"/>
              </a:rPr>
              <a:t>progressive,q_80,w_800/tghjmldn9kihxbe7xacl.png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‘C’ontext - Target Audience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675200" y="1128800"/>
            <a:ext cx="44688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</a:t>
            </a:r>
            <a:r>
              <a:rPr lang="en" sz="2400"/>
              <a:t>V and Movie Viewers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Teens and </a:t>
            </a:r>
            <a:r>
              <a:rPr lang="en" sz="2400"/>
              <a:t>Young</a:t>
            </a:r>
            <a:r>
              <a:rPr lang="en" sz="2400"/>
              <a:t> Adults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The Comfort of Your Own Home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284801" y="919674"/>
            <a:ext cx="3804079" cy="3228132"/>
            <a:chOff x="4348725" y="727975"/>
            <a:chExt cx="4239000" cy="3518400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10925" y="1229875"/>
              <a:ext cx="2514600" cy="251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4"/>
            <p:cNvSpPr/>
            <p:nvPr/>
          </p:nvSpPr>
          <p:spPr>
            <a:xfrm>
              <a:off x="4348725" y="727975"/>
              <a:ext cx="4239000" cy="3518400"/>
            </a:xfrm>
            <a:prstGeom prst="mathMultiply">
              <a:avLst>
                <a:gd fmla="val 6666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2884" l="0" r="0" t="0"/>
          <a:stretch/>
        </p:blipFill>
        <p:spPr>
          <a:xfrm>
            <a:off x="317400" y="1128800"/>
            <a:ext cx="1947246" cy="27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5750" y="1206350"/>
            <a:ext cx="18383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825" y="4039300"/>
            <a:ext cx="367575" cy="3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461825" y="3963100"/>
            <a:ext cx="367575" cy="3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1221775" y="3985875"/>
            <a:ext cx="555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Boo!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840550" y="3963138"/>
            <a:ext cx="555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 Rate Moments</a:t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00" y="1170199"/>
            <a:ext cx="1839924" cy="36798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5"/>
          <p:cNvSpPr txBox="1"/>
          <p:nvPr/>
        </p:nvSpPr>
        <p:spPr>
          <a:xfrm>
            <a:off x="5672100" y="1170200"/>
            <a:ext cx="347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Rate 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Movies, TV, Music, and More!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Actionable Feedback for Creators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Adjustable Timer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625" y="1170200"/>
            <a:ext cx="2000551" cy="36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or Create</a:t>
            </a:r>
            <a:endParaRPr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7033500" y="1229875"/>
            <a:ext cx="1798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List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Add an Entry</a:t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225" y="1218088"/>
            <a:ext cx="1669500" cy="33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75" y="1218075"/>
            <a:ext cx="1669500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3900" y="1229863"/>
            <a:ext cx="1669500" cy="333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Recognition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311700" y="1229875"/>
            <a:ext cx="3598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Samples 10 seconds of audio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Starts Booyah! session at the detected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Quick &amp; Easy!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700" y="1882552"/>
            <a:ext cx="2337251" cy="9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073" y="410000"/>
            <a:ext cx="2070228" cy="414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Free! No Account Creation!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 Key created on first app launch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Device is tied to your account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Free Forever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526" y="1229874"/>
            <a:ext cx="3799751" cy="133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Project Defence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11700" y="13060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Value to the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Work 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 cases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 + </a:t>
            </a:r>
            <a:r>
              <a:rPr lang="en"/>
              <a:t>Free = High Adaptability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Auto-generated auth key: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Onboarding Overhead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Valuable User data → $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Potential Partnerships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+ Sound Index their Content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526" y="895224"/>
            <a:ext cx="3799751" cy="133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157" y="3237038"/>
            <a:ext cx="2634799" cy="148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300" y="3159701"/>
            <a:ext cx="2767926" cy="15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25026" r="0" t="3128"/>
          <a:stretch/>
        </p:blipFill>
        <p:spPr>
          <a:xfrm>
            <a:off x="396401" y="1270225"/>
            <a:ext cx="2173225" cy="325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370" y="1270225"/>
            <a:ext cx="2565268" cy="3258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5">
            <a:alphaModFix/>
          </a:blip>
          <a:srcRect b="0" l="26415" r="28674" t="0"/>
          <a:stretch/>
        </p:blipFill>
        <p:spPr>
          <a:xfrm>
            <a:off x="6261600" y="1229875"/>
            <a:ext cx="2351341" cy="333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